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259632" y="5522739"/>
            <a:ext cx="69017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human dermal lymphatic endothelial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(HDLEC).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3119982" y="946655"/>
            <a:ext cx="28905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CD105)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102-PA60 / 102-PA60AG)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Grafik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22" y="1724119"/>
            <a:ext cx="6302833" cy="379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35</cp:revision>
  <dcterms:created xsi:type="dcterms:W3CDTF">2012-09-11T08:25:44Z</dcterms:created>
  <dcterms:modified xsi:type="dcterms:W3CDTF">2015-03-17T15:27:28Z</dcterms:modified>
</cp:coreProperties>
</file>